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400" r:id="rId2"/>
    <p:sldId id="401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766"/>
    <a:srgbClr val="3333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none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2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1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4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4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6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9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2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all" spc="1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none" spc="12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600" b="1" kern="1200" spc="13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7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 spc="1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 spc="1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 spc="1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 spc="1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 spc="1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00846" cy="2422158"/>
          </a:xfrm>
        </p:spPr>
        <p:txBody>
          <a:bodyPr>
            <a:noAutofit/>
          </a:bodyPr>
          <a:lstStyle/>
          <a:p>
            <a:r>
              <a:rPr lang="ja-JP" altLang="ja-JP" sz="4000" kern="100" dirty="0">
                <a:solidFill>
                  <a:srgbClr val="C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変形性膝関節の人が１日に何回もコーヒーを飲むと膝を伸ばす力が強くなる？</a:t>
            </a:r>
            <a:endParaRPr kumimoji="1" lang="ja-JP" altLang="en-US" sz="4000" b="1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564904"/>
            <a:ext cx="3686998" cy="3667125"/>
          </a:xfrm>
        </p:spPr>
      </p:pic>
      <p:sp>
        <p:nvSpPr>
          <p:cNvPr id="9" name="正方形/長方形 8"/>
          <p:cNvSpPr/>
          <p:nvPr/>
        </p:nvSpPr>
        <p:spPr>
          <a:xfrm rot="7363059">
            <a:off x="1432500" y="3654556"/>
            <a:ext cx="440306" cy="137880"/>
          </a:xfrm>
          <a:prstGeom prst="rect">
            <a:avLst/>
          </a:prstGeom>
          <a:solidFill>
            <a:srgbClr val="D4A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2708920"/>
            <a:ext cx="4379676" cy="3581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204864"/>
            <a:ext cx="2381086" cy="2564904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B57C8C9-B999-4FB7-B2B1-604A8D8C3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3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8"/>
    </mc:Choice>
    <mc:Fallback>
      <p:transition spd="slow" advTm="3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65 Bodybuilder Coffee Photos - Free &amp;amp; Royalty-Free Stock Photos from  Dreamstime">
            <a:extLst>
              <a:ext uri="{FF2B5EF4-FFF2-40B4-BE49-F238E27FC236}">
                <a16:creationId xmlns:a16="http://schemas.microsoft.com/office/drawing/2014/main" id="{B058775D-712E-4E05-9697-4F0319E48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6" y="1722539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36B1E0EF-7721-49D1-B351-457DBC757528}"/>
              </a:ext>
            </a:extLst>
          </p:cNvPr>
          <p:cNvSpPr/>
          <p:nvPr/>
        </p:nvSpPr>
        <p:spPr>
          <a:xfrm rot="21396006">
            <a:off x="73549" y="360575"/>
            <a:ext cx="8206735" cy="2723928"/>
          </a:xfrm>
          <a:prstGeom prst="cloudCallout">
            <a:avLst>
              <a:gd name="adj1" fmla="val 14751"/>
              <a:gd name="adj2" fmla="val 85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ja-JP" altLang="en-US" sz="2800" b="1" dirty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一説にはコーヒーをよく飲むと自然に起こっている筋肉の炎症が治ってくる。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FD7A67-A9E9-4B94-8277-224C8B02E14B}"/>
              </a:ext>
            </a:extLst>
          </p:cNvPr>
          <p:cNvSpPr/>
          <p:nvPr/>
        </p:nvSpPr>
        <p:spPr>
          <a:xfrm rot="11011867">
            <a:off x="5302286" y="3217098"/>
            <a:ext cx="1007531" cy="216714"/>
          </a:xfrm>
          <a:prstGeom prst="rect">
            <a:avLst/>
          </a:prstGeom>
          <a:solidFill>
            <a:srgbClr val="D4A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8FE2394-5FF0-4FF3-86C1-BEC6559B6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6"/>
    </mc:Choice>
    <mc:Fallback>
      <p:transition spd="slow" advTm="1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猫, 犬, 座る が含まれている画像&#10;&#10;自動的に生成された説明">
            <a:extLst>
              <a:ext uri="{FF2B5EF4-FFF2-40B4-BE49-F238E27FC236}">
                <a16:creationId xmlns:a16="http://schemas.microsoft.com/office/drawing/2014/main" id="{E4D37B2D-550C-4338-9F2B-66D9612CC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0" b="21228"/>
          <a:stretch/>
        </p:blipFill>
        <p:spPr>
          <a:xfrm rot="5400000">
            <a:off x="-428690" y="2056963"/>
            <a:ext cx="5558591" cy="35301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7E8D2-B9D1-49EA-A32F-58D6B06AF0D2}"/>
              </a:ext>
            </a:extLst>
          </p:cNvPr>
          <p:cNvSpPr txBox="1"/>
          <p:nvPr/>
        </p:nvSpPr>
        <p:spPr>
          <a:xfrm>
            <a:off x="4331368" y="3542710"/>
            <a:ext cx="45238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コーヒーを</a:t>
            </a:r>
            <a:r>
              <a:rPr lang="en-US" altLang="ja-JP" sz="2400" b="1" i="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lang="en-US" altLang="ja-JP" sz="2400" b="1" i="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杯以上飲む人は飲まない人に比べて睡眠時間は少し短かったが、コーヒーをよく飲む人と飲まない人の間で睡眠満足度に差はなかった</a:t>
            </a:r>
            <a:endParaRPr lang="en-US" altLang="ja-JP" sz="2400" b="1" i="0" dirty="0">
              <a:solidFill>
                <a:srgbClr val="000000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2400" b="1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lang="sv-SE" altLang="ja-JP" sz="2400" b="1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Shimamoto Takeshi, et al:Ningen Dock International 6:9-17,2019.</a:t>
            </a:r>
            <a:r>
              <a:rPr lang="ja-JP" altLang="sv-SE" sz="2400" b="1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）</a:t>
            </a:r>
            <a:endParaRPr lang="ja-JP" altLang="en-US" sz="2400" b="1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65E427-F2F0-4DE5-AAFD-BE4CD8561956}"/>
              </a:ext>
            </a:extLst>
          </p:cNvPr>
          <p:cNvSpPr txBox="1"/>
          <p:nvPr/>
        </p:nvSpPr>
        <p:spPr>
          <a:xfrm>
            <a:off x="0" y="0"/>
            <a:ext cx="8681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3333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kumimoji="1" lang="ja-JP" altLang="en-US" sz="3200" b="1" dirty="0">
                <a:solidFill>
                  <a:srgbClr val="3333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日</a:t>
            </a:r>
            <a:r>
              <a:rPr kumimoji="1" lang="en-US" altLang="ja-JP" sz="3200" b="1" dirty="0">
                <a:solidFill>
                  <a:srgbClr val="3333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kumimoji="1" lang="ja-JP" altLang="en-US" sz="3200" b="1" dirty="0">
                <a:solidFill>
                  <a:srgbClr val="3333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～２杯のコーヒーは睡眠の量は少し減っても質は悪くしない</a:t>
            </a:r>
          </a:p>
        </p:txBody>
      </p:sp>
      <p:sp>
        <p:nvSpPr>
          <p:cNvPr id="7" name="思考の吹き出し: 雲形 6">
            <a:extLst>
              <a:ext uri="{FF2B5EF4-FFF2-40B4-BE49-F238E27FC236}">
                <a16:creationId xmlns:a16="http://schemas.microsoft.com/office/drawing/2014/main" id="{2F958004-1537-48CA-8EB8-836934DEEA4F}"/>
              </a:ext>
            </a:extLst>
          </p:cNvPr>
          <p:cNvSpPr/>
          <p:nvPr/>
        </p:nvSpPr>
        <p:spPr>
          <a:xfrm rot="21396006">
            <a:off x="3490420" y="1079674"/>
            <a:ext cx="4266879" cy="2094688"/>
          </a:xfrm>
          <a:prstGeom prst="cloudCallout">
            <a:avLst>
              <a:gd name="adj1" fmla="val -68333"/>
              <a:gd name="adj2" fmla="val 408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ja-JP" altLang="en-US" sz="2000" b="1" dirty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コーヒー好きでも寝覚めはさわやかです</a:t>
            </a:r>
            <a:endParaRPr kumimoji="1" lang="en-US" altLang="ja-JP" sz="2000" b="1" dirty="0">
              <a:solidFill>
                <a:schemeClr val="tx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53354550-D67E-43A4-B3E0-5C14F5123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Yu Gothic Medium"/>
        <a:ea typeface=""/>
        <a:cs typeface=""/>
      </a:majorFont>
      <a:minorFont>
        <a:latin typeface="Yu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118</Words>
  <Application>Microsoft Office PowerPoint</Application>
  <PresentationFormat>画面に合わせる (4:3)</PresentationFormat>
  <Paragraphs>6</Paragraphs>
  <Slides>3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ＭＳ 明朝</vt:lpstr>
      <vt:lpstr>Yu Gothic Medium</vt:lpstr>
      <vt:lpstr>Arial</vt:lpstr>
      <vt:lpstr>Century</vt:lpstr>
      <vt:lpstr>ClassicFrameVTI</vt:lpstr>
      <vt:lpstr>変形性膝関節の人が１日に何回もコーヒーを飲むと膝を伸ばす力が強くなる？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toda</dc:creator>
  <cp:lastModifiedBy>toda 202011</cp:lastModifiedBy>
  <cp:revision>120</cp:revision>
  <dcterms:created xsi:type="dcterms:W3CDTF">2021-09-04T23:29:29Z</dcterms:created>
  <dcterms:modified xsi:type="dcterms:W3CDTF">2021-12-16T12:01:55Z</dcterms:modified>
</cp:coreProperties>
</file>