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1980" r:id="rId2"/>
    <p:sldId id="197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66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D8F1B-0DCA-4C90-8077-56B3C9A81784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23DAE-E5F7-474C-BD1C-5E63342F7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40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41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303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4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52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09E01-779E-4A9A-8D7C-B8FE5D95332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0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00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70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5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803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6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42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75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04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1924D-C98B-4469-8FDD-AB55C280B4CD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DFE5E-61BF-47FC-81F4-E5AFE01D05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04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58,901 Slipping On Ice Stock Photos, Pictures &amp; Royalty-Free Images -  iStock | Person slipping on ice, Dog slipping on ice, Woman slipping on ice">
            <a:extLst>
              <a:ext uri="{FF2B5EF4-FFF2-40B4-BE49-F238E27FC236}">
                <a16:creationId xmlns:a16="http://schemas.microsoft.com/office/drawing/2014/main" id="{41713F7A-E2D2-37B9-DD2E-70FD65AE61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5460"/>
            <a:ext cx="5535038" cy="369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nd Embracing Injured Knee With Painful Abrasion Scratches From Fall Stock  Photo, Picture And Royalty Free Image. Image 65818983.">
            <a:extLst>
              <a:ext uri="{FF2B5EF4-FFF2-40B4-BE49-F238E27FC236}">
                <a16:creationId xmlns:a16="http://schemas.microsoft.com/office/drawing/2014/main" id="{A5291C64-BD34-8100-3E32-E85841FEB0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01" r="8969"/>
          <a:stretch/>
        </p:blipFill>
        <p:spPr bwMode="auto">
          <a:xfrm>
            <a:off x="5275483" y="2265958"/>
            <a:ext cx="3771242" cy="3687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EC83CB-C50A-33C2-DB10-FBF586F90F99}"/>
              </a:ext>
            </a:extLst>
          </p:cNvPr>
          <p:cNvSpPr txBox="1"/>
          <p:nvPr/>
        </p:nvSpPr>
        <p:spPr>
          <a:xfrm>
            <a:off x="1264595" y="204281"/>
            <a:ext cx="73249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雪の翌日は路面が凍る。転倒骨折にご注意下さい</a:t>
            </a:r>
          </a:p>
        </p:txBody>
      </p:sp>
    </p:spTree>
    <p:extLst>
      <p:ext uri="{BB962C8B-B14F-4D97-AF65-F5344CB8AC3E}">
        <p14:creationId xmlns:p14="http://schemas.microsoft.com/office/powerpoint/2010/main" val="63962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積雪4cmほど！！（2017年12月27日） : 北軽井沢スウィートグラス">
            <a:extLst>
              <a:ext uri="{FF2B5EF4-FFF2-40B4-BE49-F238E27FC236}">
                <a16:creationId xmlns:a16="http://schemas.microsoft.com/office/drawing/2014/main" id="{E9BD3BE3-37FE-EF6E-FE62-A381193B85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6731" y="2694657"/>
            <a:ext cx="2451372" cy="393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各国、１年間の平均気温と降水量を比較しました - 日本の学校">
            <a:extLst>
              <a:ext uri="{FF2B5EF4-FFF2-40B4-BE49-F238E27FC236}">
                <a16:creationId xmlns:a16="http://schemas.microsoft.com/office/drawing/2014/main" id="{CE30F63D-DDBF-0DC9-B03E-6BF145F1B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408" y="3856813"/>
            <a:ext cx="3254307" cy="280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今日は『日本最低気温の日』 / ☆妖夢☆ さんのイラスト - ニコニコ静画 (イラスト)">
            <a:extLst>
              <a:ext uri="{FF2B5EF4-FFF2-40B4-BE49-F238E27FC236}">
                <a16:creationId xmlns:a16="http://schemas.microsoft.com/office/drawing/2014/main" id="{750CCB3E-0B1E-BB91-2CD7-05BF054E30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112850" y="3035031"/>
            <a:ext cx="2240831" cy="348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捻挫・骨折・包帯01 | フリー素材ドットコム">
            <a:extLst>
              <a:ext uri="{FF2B5EF4-FFF2-40B4-BE49-F238E27FC236}">
                <a16:creationId xmlns:a16="http://schemas.microsoft.com/office/drawing/2014/main" id="{8ACB2C09-6ED9-1DB5-3CF1-63D1187642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361891" y="1516655"/>
            <a:ext cx="2198449" cy="166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439AF2-FA50-7D91-D4F9-5872EC1A65C5}"/>
              </a:ext>
            </a:extLst>
          </p:cNvPr>
          <p:cNvSpPr txBox="1"/>
          <p:nvPr/>
        </p:nvSpPr>
        <p:spPr>
          <a:xfrm>
            <a:off x="68094" y="2227635"/>
            <a:ext cx="24929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積雪量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3.5cm</a:t>
            </a: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以上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1FD406-C396-581A-3C6E-A1A363900508}"/>
              </a:ext>
            </a:extLst>
          </p:cNvPr>
          <p:cNvSpPr txBox="1"/>
          <p:nvPr/>
        </p:nvSpPr>
        <p:spPr>
          <a:xfrm>
            <a:off x="2743201" y="2203474"/>
            <a:ext cx="33657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当日の最低気温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-0.5℃</a:t>
            </a: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以下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946FED-AFBB-DB63-CC7E-7A014E8D0AEB}"/>
              </a:ext>
            </a:extLst>
          </p:cNvPr>
          <p:cNvSpPr txBox="1"/>
          <p:nvPr/>
        </p:nvSpPr>
        <p:spPr>
          <a:xfrm>
            <a:off x="5321029" y="3263790"/>
            <a:ext cx="38229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前日の平均気温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2.8℃</a:t>
            </a:r>
            <a:r>
              <a:rPr kumimoji="0" lang="ja-JP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以下</a:t>
            </a:r>
            <a:endParaRPr kumimoji="0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2FAF57E-8E19-97F0-3092-CB6D1647E372}"/>
              </a:ext>
            </a:extLst>
          </p:cNvPr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骨折予報！</a:t>
            </a:r>
            <a:endParaRPr kumimoji="0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明朝" panose="02020609040205080304" pitchFamily="17" charset="-128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次の</a:t>
            </a:r>
            <a:r>
              <a:rPr lang="ja-JP" altLang="en-US" sz="4000" b="1" dirty="0">
                <a:solidFill>
                  <a:srgbClr val="FF0000"/>
                </a:solidFill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条件では</a:t>
            </a:r>
            <a:r>
              <a:rPr kumimoji="0" lang="ja-JP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不要不急の出を控え</a:t>
            </a:r>
            <a:r>
              <a:rPr kumimoji="0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明朝" panose="02020609040205080304" pitchFamily="17" charset="-128"/>
                <a:cs typeface="Arial" panose="020B0604020202020204" pitchFamily="34" charset="0"/>
              </a:rPr>
              <a:t>よう</a:t>
            </a:r>
            <a:endParaRPr kumimoji="0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EA0BB7D-33B5-E00F-51E4-F153726C18E4}"/>
              </a:ext>
            </a:extLst>
          </p:cNvPr>
          <p:cNvSpPr txBox="1"/>
          <p:nvPr/>
        </p:nvSpPr>
        <p:spPr>
          <a:xfrm>
            <a:off x="136187" y="1330775"/>
            <a:ext cx="61673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ＭＳ 明朝" panose="02020609040205080304" pitchFamily="17" charset="-128"/>
                <a:cs typeface="Arial" panose="020B0604020202020204" pitchFamily="34" charset="0"/>
              </a:rPr>
              <a:t>添野竜也ほか：冬の降雪・気象条件と骨折発生との関連について　新潟市の多施設共同調査から</a:t>
            </a:r>
            <a:r>
              <a:rPr kumimoji="0" lang="en-US" altLang="ja-JP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ＭＳ 明朝" panose="02020609040205080304" pitchFamily="17" charset="-128"/>
                <a:cs typeface="Arial" panose="020B0604020202020204" pitchFamily="34" charset="0"/>
              </a:rPr>
              <a:t>.</a:t>
            </a:r>
            <a:r>
              <a:rPr kumimoji="0" lang="ja-JP" altLang="ja-JP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ＭＳ 明朝" panose="02020609040205080304" pitchFamily="17" charset="-128"/>
                <a:cs typeface="Arial" panose="020B0604020202020204" pitchFamily="34" charset="0"/>
              </a:rPr>
              <a:t>整形・災害外科</a:t>
            </a:r>
            <a:r>
              <a:rPr kumimoji="0" lang="en-US" altLang="ja-JP" sz="1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明朝" panose="02020400000000000000" pitchFamily="18" charset="-128"/>
                <a:ea typeface="ＭＳ 明朝" panose="02020609040205080304" pitchFamily="17" charset="-128"/>
                <a:cs typeface="Arial" panose="020B0604020202020204" pitchFamily="34" charset="0"/>
              </a:rPr>
              <a:t>.63:1707-1711,2020.</a:t>
            </a:r>
            <a:endParaRPr kumimoji="0" lang="ja-JP" altLang="ja-JP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明朝" panose="02020400000000000000" pitchFamily="18" charset="-128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2715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4707</TotalTime>
  <Words>78</Words>
  <Application>Microsoft Office PowerPoint</Application>
  <PresentationFormat>画面に合わせる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明朝</vt:lpstr>
      <vt:lpstr>游ゴシック</vt:lpstr>
      <vt:lpstr>游明朝</vt:lpstr>
      <vt:lpstr>Arial</vt:lpstr>
      <vt:lpstr>Calibri</vt:lpstr>
      <vt:lpstr>Calibri Light</vt:lpstr>
      <vt:lpstr>1_Office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toda</dc:creator>
  <cp:lastModifiedBy>戸田 佳孝</cp:lastModifiedBy>
  <cp:revision>299</cp:revision>
  <cp:lastPrinted>2020-05-26T11:24:45Z</cp:lastPrinted>
  <dcterms:created xsi:type="dcterms:W3CDTF">2020-05-21T23:54:49Z</dcterms:created>
  <dcterms:modified xsi:type="dcterms:W3CDTF">2023-02-10T21:58:38Z</dcterms:modified>
</cp:coreProperties>
</file>